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68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-2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Advanced Quantitative Reasoning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Advanced Quantitative Reasoning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gather data, conduct investigations, and apply mathematical concepts and models to solve problems in mathematics and other disciplines.[1A]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calculate expected value to analyze mathematical fairness, payoff, and risk.[3C]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780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identify limitations or lack of information in studies reporting statistical information, including when studies are reported in condensed form.[4A]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018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interpret and compare the results of polls, given a margin of error.[4B]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630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uses and misuses of statistical analyses in studies reporting statistics or using statistics to justify particular conclusions.[4C]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909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describe strengths and weaknesses of sampling techniques, data and graphical displays, and interpretations of summary statistics or other results appearing in a study.[4D]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1294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determine the purpose of a statistical investigation and what type of statistical analysis can be used to answer a specific question or set of questions.[5A]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034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the population of interest, select an appropriate sampling technique, and collect data.[5B]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419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the variables to be used in a study.[5C]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3549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determine possible sources of statistical bias in a study and how such bias may affect the ability to generalize the results.[5D]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27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create data displays for given data sets to investigate, compare, and estimate center, shape, spread, and unusual features.[5E]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984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reasoning skills in developing, explaining, and justifying sound mathematical arguments, and analyze the soundness of mathematical arguments of others.[1B]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6203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determine possible sources of variability of data, including those that can be controlled and those that cannot be controlled.[5F]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3225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report results of statistical studies, including selecting an appropriate presentation format, creating graphical data displays, and interpreting results in terms of the question studied.[6A]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4516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justify the design and the conclusion(s) of statistical studies, including the methods used for each.[6B]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7659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communicate statistical results in both oral and written formats using appropriate statistical language.[6C]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4699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apply, analyze, and compare various ranking algorithms to determine an appropriate method to solve a real-world problem.[7A]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992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analyze and compare various voting and selection processes to determine an appropriate method to solve a real-world problem.[7B]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2689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determine if there is a linear relationship in a set of bivariate data by finding the correlation coefficient for the data, and interpret the coefficient as a measure of the strength and direction of the linear relationship.[8A]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9623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collect numerical bivariate data; use the data to create a scatterplot. select a function such as linear, exponential, logistic, or trigonometric to model the data.[8B]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6218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justify the selection of a function to model data, and use the model to make predictions.[8C]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1721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analyze and determine appropriate growth or decay models, including linear, exponential, and logistic functions.[9A]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570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communicate with mathematics orally and in writing as part of independent and collaborative work, including making accurate and clear presentations of solutions to problems.[1C]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1099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analyze and determine an appropriate cyclical model that can be modeled with trigonometric functions.[9B]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3993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analyze and determine an appropriate piecewise model.[9C]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1811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solve problems using recursion or iteration.[9D]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7765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determine, represent, and analyze mathematical models for various types of income calculations.[10A]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9462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determine, represent, and analyze mathematical models for expenditures, including those involving credit.[10B]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5649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determine, represent, and analyze mathematical models for various types of loans and investments.[10C]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0049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solve problems involving scheduling or routing situations that can be represented by methods such as a </a:t>
            </a:r>
            <a:r>
              <a:rPr lang="en-US" dirty="0" err="1"/>
              <a:t>vertexedge</a:t>
            </a:r>
            <a:r>
              <a:rPr lang="en-US" dirty="0"/>
              <a:t> graph using critical paths, Euler paths, or minimal spanning trees.[11A]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8652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construct, analyze, and interpret flow charts in order to develop and describe problem- solving procedures.[11B]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5002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create and use two- and three-dimensional representations of authentic situations using paper techniques or dynamic geometric environments for computer-aided design and other applications.[12A]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3207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vectors to represent and solve applied problems.[12B]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243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apply, compare, and contrast ratios, rates, ratings, averages, weighted averages, or indices to make informed decisions.[2A]</a:t>
            </a:r>
          </a:p>
        </p:txBody>
      </p:sp>
    </p:spTree>
    <p:extLst>
      <p:ext uri="{BB962C8B-B14F-4D97-AF65-F5344CB8AC3E}">
        <p14:creationId xmlns:p14="http://schemas.microsoft.com/office/powerpoint/2010/main" val="27156874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matrices to represent geometric transformations and solve applied problems.[12C]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6276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solve geometric problems involving inaccessible distances such as those encountered when building a bridge, constructing a skyscraper, or mapping planetary distances.[12D]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548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solve problems involving large quantities that are not easily measured.[2B]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248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arrays to efficiently manage large collections of data and add, subtract, and multiply matrices to solve applied problems.[2C]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57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apply algorithms and identify errors in recording and transmitting identification numbers.[2D]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002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determine and interpret conditional probabilities and probabilities of compound events by constructing and analyzing representations, including tree diagrams, Venn diagrams, and area models, to make decisions in problem situations.[3A]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818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probabilities to make and justify decisions about risks in everyday life.[3B]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Quantitative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682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1085</Words>
  <Application>Microsoft Office PowerPoint</Application>
  <PresentationFormat>On-screen Show (4:3)</PresentationFormat>
  <Paragraphs>124</Paragraphs>
  <Slides>41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33</cp:revision>
  <dcterms:created xsi:type="dcterms:W3CDTF">2014-10-20T16:17:28Z</dcterms:created>
  <dcterms:modified xsi:type="dcterms:W3CDTF">2014-10-29T15:52:02Z</dcterms:modified>
</cp:coreProperties>
</file>